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4" r:id="rId5"/>
    <p:sldId id="259" r:id="rId6"/>
    <p:sldId id="260" r:id="rId7"/>
    <p:sldId id="261" r:id="rId8"/>
    <p:sldId id="263" r:id="rId9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60"/>
  </p:normalViewPr>
  <p:slideViewPr>
    <p:cSldViewPr snapToGrid="0" showGuides="1">
      <p:cViewPr varScale="1">
        <p:scale>
          <a:sx n="69" d="100"/>
          <a:sy n="69" d="100"/>
        </p:scale>
        <p:origin x="448" y="4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en-GB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smtClean="0"/>
              <a:t>Formatvorlage des Untertitelmasters durch Klicken bearbeiten</a:t>
            </a:r>
            <a:endParaRPr lang="en-GB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62626-2017-4314-9BF1-7AE0C402739F}" type="datetimeFigureOut">
              <a:rPr lang="en-GB" smtClean="0"/>
              <a:t>24/01/2018</a:t>
            </a:fld>
            <a:endParaRPr lang="en-GB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F6CD5-F444-496A-B98E-3E6B6F5BEE2B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43145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GB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GB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62626-2017-4314-9BF1-7AE0C402739F}" type="datetimeFigureOut">
              <a:rPr lang="en-GB" smtClean="0"/>
              <a:t>24/01/2018</a:t>
            </a:fld>
            <a:endParaRPr lang="en-GB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F6CD5-F444-496A-B98E-3E6B6F5BEE2B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936792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en-GB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62626-2017-4314-9BF1-7AE0C402739F}" type="datetimeFigureOut">
              <a:rPr lang="en-GB" smtClean="0"/>
              <a:t>24/01/2018</a:t>
            </a:fld>
            <a:endParaRPr lang="en-GB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F6CD5-F444-496A-B98E-3E6B6F5BEE2B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10552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GB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GB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GB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62626-2017-4314-9BF1-7AE0C402739F}" type="datetimeFigureOut">
              <a:rPr lang="en-GB" smtClean="0"/>
              <a:t>24/01/2018</a:t>
            </a:fld>
            <a:endParaRPr lang="en-GB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F6CD5-F444-496A-B98E-3E6B6F5BEE2B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15637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en-GB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GB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GB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62626-2017-4314-9BF1-7AE0C402739F}" type="datetimeFigureOut">
              <a:rPr lang="en-GB" smtClean="0"/>
              <a:t>24/01/2018</a:t>
            </a:fld>
            <a:endParaRPr lang="en-GB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F6CD5-F444-496A-B98E-3E6B6F5BEE2B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084422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GB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62626-2017-4314-9BF1-7AE0C402739F}" type="datetimeFigureOut">
              <a:rPr lang="en-GB" smtClean="0"/>
              <a:t>24/01/2018</a:t>
            </a:fld>
            <a:endParaRPr lang="en-GB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F6CD5-F444-496A-B98E-3E6B6F5BEE2B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24373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62626-2017-4314-9BF1-7AE0C402739F}" type="datetimeFigureOut">
              <a:rPr lang="en-GB" smtClean="0"/>
              <a:t>24/01/2018</a:t>
            </a:fld>
            <a:endParaRPr lang="en-GB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F6CD5-F444-496A-B98E-3E6B6F5BEE2B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09655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en-GB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GB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62626-2017-4314-9BF1-7AE0C402739F}" type="datetimeFigureOut">
              <a:rPr lang="en-GB" smtClean="0"/>
              <a:t>24/01/2018</a:t>
            </a:fld>
            <a:endParaRPr lang="en-GB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F6CD5-F444-496A-B98E-3E6B6F5BEE2B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1185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en-GB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62626-2017-4314-9BF1-7AE0C402739F}" type="datetimeFigureOut">
              <a:rPr lang="en-GB" smtClean="0"/>
              <a:t>24/01/2018</a:t>
            </a:fld>
            <a:endParaRPr lang="en-GB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F6CD5-F444-496A-B98E-3E6B6F5BEE2B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03006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GB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GB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62626-2017-4314-9BF1-7AE0C402739F}" type="datetimeFigureOut">
              <a:rPr lang="en-GB" smtClean="0"/>
              <a:t>24/01/2018</a:t>
            </a:fld>
            <a:endParaRPr lang="en-GB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F6CD5-F444-496A-B98E-3E6B6F5BEE2B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28648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en-GB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GB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62626-2017-4314-9BF1-7AE0C402739F}" type="datetimeFigureOut">
              <a:rPr lang="en-GB" smtClean="0"/>
              <a:t>24/01/2018</a:t>
            </a:fld>
            <a:endParaRPr lang="en-GB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F6CD5-F444-496A-B98E-3E6B6F5BEE2B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685737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en-GB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GB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D62626-2017-4314-9BF1-7AE0C402739F}" type="datetimeFigureOut">
              <a:rPr lang="en-GB" smtClean="0"/>
              <a:t>24/01/2018</a:t>
            </a:fld>
            <a:endParaRPr lang="en-GB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7F6CD5-F444-496A-B98E-3E6B6F5BEE2B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3927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762000"/>
            <a:ext cx="9144000" cy="5334000"/>
          </a:xfrm>
          <a:prstGeom prst="rect">
            <a:avLst/>
          </a:prstGeom>
        </p:spPr>
      </p:pic>
      <p:sp>
        <p:nvSpPr>
          <p:cNvPr id="5" name="Textfeld 4"/>
          <p:cNvSpPr txBox="1"/>
          <p:nvPr/>
        </p:nvSpPr>
        <p:spPr>
          <a:xfrm>
            <a:off x="3764691" y="5560540"/>
            <a:ext cx="645022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dirty="0" smtClean="0">
                <a:solidFill>
                  <a:srgbClr val="FFFF00"/>
                </a:solidFill>
              </a:rPr>
              <a:t>Strategy Workshop </a:t>
            </a:r>
            <a:endParaRPr lang="en-GB" sz="48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455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Workshop Goals</a:t>
            </a:r>
            <a:endParaRPr lang="en-GB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dirty="0"/>
              <a:t>Develop an all agreed vision to position </a:t>
            </a:r>
            <a:r>
              <a:rPr lang="en-GB" dirty="0" err="1"/>
              <a:t>Baselhack</a:t>
            </a:r>
            <a:r>
              <a:rPr lang="en-GB" dirty="0"/>
              <a:t> in the region</a:t>
            </a:r>
            <a:endParaRPr lang="de-CH" dirty="0"/>
          </a:p>
          <a:p>
            <a:pPr lvl="0"/>
            <a:r>
              <a:rPr lang="en-GB" dirty="0"/>
              <a:t>Decide on goals we want to reach this year</a:t>
            </a:r>
            <a:endParaRPr lang="de-CH" dirty="0"/>
          </a:p>
          <a:p>
            <a:pPr lvl="0"/>
            <a:r>
              <a:rPr lang="en-GB" dirty="0"/>
              <a:t>Gain a common understanding of the </a:t>
            </a:r>
            <a:r>
              <a:rPr lang="en-GB" dirty="0" err="1"/>
              <a:t>BaselHack</a:t>
            </a:r>
            <a:r>
              <a:rPr lang="en-GB" dirty="0"/>
              <a:t> organisation and its members</a:t>
            </a:r>
            <a:endParaRPr lang="de-CH" dirty="0"/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83350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Introduction </a:t>
            </a:r>
            <a:r>
              <a:rPr lang="en-GB" dirty="0" smtClean="0"/>
              <a:t>round</a:t>
            </a:r>
            <a:endParaRPr lang="en-GB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838200" y="1825625"/>
            <a:ext cx="5322455" cy="4351338"/>
          </a:xfrm>
        </p:spPr>
        <p:txBody>
          <a:bodyPr/>
          <a:lstStyle/>
          <a:p>
            <a:r>
              <a:rPr lang="en-GB" sz="2000" dirty="0"/>
              <a:t>Partner up in teams of two</a:t>
            </a:r>
            <a:endParaRPr lang="de-CH" sz="2000" dirty="0"/>
          </a:p>
          <a:p>
            <a:r>
              <a:rPr lang="en-GB" sz="2000" dirty="0"/>
              <a:t>Find out from your </a:t>
            </a:r>
            <a:r>
              <a:rPr lang="en-GB" sz="2000" dirty="0" smtClean="0"/>
              <a:t>partner</a:t>
            </a:r>
            <a:r>
              <a:rPr lang="en-GB" sz="2000" dirty="0"/>
              <a:t/>
            </a:r>
            <a:br>
              <a:rPr lang="en-GB" sz="2000" dirty="0"/>
            </a:br>
            <a:r>
              <a:rPr lang="en-GB" sz="2000" dirty="0"/>
              <a:t>- why she or he is part of the </a:t>
            </a:r>
            <a:r>
              <a:rPr lang="en-GB" sz="2000" dirty="0" err="1"/>
              <a:t>BaselHack</a:t>
            </a:r>
            <a:r>
              <a:rPr lang="en-GB" sz="2000" dirty="0"/>
              <a:t> team</a:t>
            </a:r>
            <a:br>
              <a:rPr lang="en-GB" sz="2000" dirty="0"/>
            </a:br>
            <a:r>
              <a:rPr lang="en-GB" sz="2000" dirty="0"/>
              <a:t>- What skills she or he wants to bring in </a:t>
            </a:r>
            <a:br>
              <a:rPr lang="en-GB" sz="2000" dirty="0"/>
            </a:br>
            <a:r>
              <a:rPr lang="en-GB" sz="2000" dirty="0"/>
              <a:t>- Decide for a symbol that fits she or him </a:t>
            </a:r>
            <a:endParaRPr lang="en-GB" sz="2000" dirty="0" smtClean="0"/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33309" y="365125"/>
            <a:ext cx="4454348" cy="6219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4723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9965" y="437192"/>
            <a:ext cx="9917489" cy="6085732"/>
          </a:xfrm>
          <a:prstGeom prst="rect">
            <a:avLst/>
          </a:prstGeom>
        </p:spPr>
      </p:pic>
      <p:sp>
        <p:nvSpPr>
          <p:cNvPr id="5" name="Textfeld 4"/>
          <p:cNvSpPr txBox="1"/>
          <p:nvPr/>
        </p:nvSpPr>
        <p:spPr>
          <a:xfrm>
            <a:off x="5541818" y="5599594"/>
            <a:ext cx="54956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chemeClr val="bg1"/>
                </a:solidFill>
                <a:sym typeface="Wingdings" panose="05000000000000000000" pitchFamily="2" charset="2"/>
              </a:rPr>
              <a:t> </a:t>
            </a:r>
            <a:r>
              <a:rPr lang="en-GB" dirty="0" smtClean="0">
                <a:solidFill>
                  <a:schemeClr val="bg1"/>
                </a:solidFill>
              </a:rPr>
              <a:t>We have a great variety of skill sets in the team – however communication was only mentioned once and will be critical in 2018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6" name="Rechteck 5"/>
          <p:cNvSpPr/>
          <p:nvPr/>
        </p:nvSpPr>
        <p:spPr>
          <a:xfrm>
            <a:off x="4692074" y="5116945"/>
            <a:ext cx="1828800" cy="249382"/>
          </a:xfrm>
          <a:prstGeom prst="rect">
            <a:avLst/>
          </a:prstGeom>
          <a:noFill/>
          <a:ln w="57150">
            <a:solidFill>
              <a:srgbClr val="FFFF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89303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83491" y="339699"/>
            <a:ext cx="10515600" cy="1325563"/>
          </a:xfrm>
        </p:spPr>
        <p:txBody>
          <a:bodyPr>
            <a:normAutofit/>
          </a:bodyPr>
          <a:lstStyle/>
          <a:p>
            <a:r>
              <a:rPr lang="en-GB" dirty="0" smtClean="0"/>
              <a:t>Vision development</a:t>
            </a:r>
            <a:endParaRPr lang="en-GB" dirty="0"/>
          </a:p>
        </p:txBody>
      </p:sp>
      <p:sp>
        <p:nvSpPr>
          <p:cNvPr id="6" name="Textfeld 5"/>
          <p:cNvSpPr txBox="1"/>
          <p:nvPr/>
        </p:nvSpPr>
        <p:spPr>
          <a:xfrm>
            <a:off x="5817665" y="415261"/>
            <a:ext cx="580917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Imagine we are going to win an award in November 2018….</a:t>
            </a:r>
            <a:endParaRPr lang="en-GB" sz="2800" dirty="0"/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491" y="1444930"/>
            <a:ext cx="11087080" cy="5237113"/>
          </a:xfrm>
          <a:prstGeom prst="rect">
            <a:avLst/>
          </a:prstGeom>
        </p:spPr>
      </p:pic>
      <p:sp>
        <p:nvSpPr>
          <p:cNvPr id="7" name="Textfeld 6"/>
          <p:cNvSpPr txBox="1"/>
          <p:nvPr/>
        </p:nvSpPr>
        <p:spPr>
          <a:xfrm>
            <a:off x="5922233" y="3510871"/>
            <a:ext cx="264911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solidFill>
                  <a:schemeClr val="bg1"/>
                </a:solidFill>
              </a:rPr>
              <a:t>What award</a:t>
            </a:r>
            <a:r>
              <a:rPr lang="en-GB" sz="2800" dirty="0">
                <a:solidFill>
                  <a:schemeClr val="bg1"/>
                </a:solidFill>
              </a:rPr>
              <a:t> </a:t>
            </a:r>
            <a:r>
              <a:rPr lang="en-GB" sz="2800" dirty="0" smtClean="0">
                <a:solidFill>
                  <a:schemeClr val="bg1"/>
                </a:solidFill>
              </a:rPr>
              <a:t>would that be?</a:t>
            </a:r>
            <a:endParaRPr lang="en-GB" sz="2800" dirty="0" smtClean="0">
              <a:solidFill>
                <a:schemeClr val="bg1"/>
              </a:solidFill>
            </a:endParaRPr>
          </a:p>
        </p:txBody>
      </p:sp>
      <p:sp>
        <p:nvSpPr>
          <p:cNvPr id="8" name="Textfeld 7"/>
          <p:cNvSpPr txBox="1"/>
          <p:nvPr/>
        </p:nvSpPr>
        <p:spPr>
          <a:xfrm>
            <a:off x="1945978" y="3295426"/>
            <a:ext cx="234893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solidFill>
                  <a:schemeClr val="bg1"/>
                </a:solidFill>
              </a:rPr>
              <a:t>What did we do in order to get it</a:t>
            </a:r>
            <a:r>
              <a:rPr lang="en-GB" sz="2800" dirty="0" smtClean="0">
                <a:solidFill>
                  <a:schemeClr val="bg1"/>
                </a:solidFill>
              </a:rPr>
              <a:t>?</a:t>
            </a:r>
            <a:endParaRPr lang="en-GB" sz="2800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8805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695169" y="600364"/>
            <a:ext cx="10515600" cy="592248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1400" dirty="0" smtClean="0"/>
              <a:t>More than just a Hackathon</a:t>
            </a:r>
          </a:p>
          <a:p>
            <a:pPr marL="0" indent="0">
              <a:buNone/>
            </a:pPr>
            <a:r>
              <a:rPr lang="en-GB" sz="1400" dirty="0" err="1" smtClean="0"/>
              <a:t>BaselHack</a:t>
            </a:r>
            <a:r>
              <a:rPr lang="en-GB" sz="1400" dirty="0" smtClean="0"/>
              <a:t> is as well known as the Basel </a:t>
            </a:r>
            <a:r>
              <a:rPr lang="en-GB" sz="1400" dirty="0" err="1" smtClean="0"/>
              <a:t>Fasnacht</a:t>
            </a:r>
            <a:endParaRPr lang="en-GB" sz="1400" dirty="0" smtClean="0"/>
          </a:p>
          <a:p>
            <a:pPr marL="0" indent="0">
              <a:buNone/>
            </a:pPr>
            <a:r>
              <a:rPr lang="en-GB" sz="1400" dirty="0" smtClean="0"/>
              <a:t>Join and feel inspired</a:t>
            </a:r>
          </a:p>
          <a:p>
            <a:pPr marL="0" indent="0">
              <a:buNone/>
            </a:pPr>
            <a:r>
              <a:rPr lang="en-GB" sz="1400" dirty="0" err="1" smtClean="0"/>
              <a:t>BaselHack</a:t>
            </a:r>
            <a:r>
              <a:rPr lang="en-GB" sz="1400" dirty="0" smtClean="0"/>
              <a:t> – more than just Basel</a:t>
            </a:r>
          </a:p>
          <a:p>
            <a:pPr marL="0" indent="0">
              <a:buNone/>
            </a:pPr>
            <a:r>
              <a:rPr lang="en-GB" sz="1400" dirty="0" err="1" smtClean="0"/>
              <a:t>BaselHack</a:t>
            </a:r>
            <a:r>
              <a:rPr lang="en-GB" sz="1400" dirty="0" smtClean="0"/>
              <a:t> is organised like the Basel </a:t>
            </a:r>
            <a:r>
              <a:rPr lang="en-GB" sz="1400" dirty="0" err="1" smtClean="0"/>
              <a:t>Fasnacht</a:t>
            </a:r>
            <a:r>
              <a:rPr lang="en-GB" sz="1400" dirty="0" smtClean="0"/>
              <a:t>, its relaxed but we take the fun serious</a:t>
            </a:r>
          </a:p>
          <a:p>
            <a:pPr marL="0" indent="0">
              <a:buNone/>
            </a:pPr>
            <a:r>
              <a:rPr lang="en-GB" sz="1400" dirty="0" smtClean="0"/>
              <a:t>Connecting talents by creating attractive events</a:t>
            </a:r>
          </a:p>
          <a:p>
            <a:pPr marL="0" indent="0">
              <a:buNone/>
            </a:pPr>
            <a:r>
              <a:rPr lang="en-GB" sz="1400" dirty="0" smtClean="0"/>
              <a:t>We take fun serious and create a market place for technical and social innovation in Basel</a:t>
            </a:r>
          </a:p>
          <a:p>
            <a:pPr marL="0" indent="0">
              <a:buNone/>
            </a:pPr>
            <a:r>
              <a:rPr lang="en-GB" sz="1400" dirty="0" err="1" smtClean="0"/>
              <a:t>BaselHack</a:t>
            </a:r>
            <a:r>
              <a:rPr lang="en-GB" sz="1400" dirty="0" smtClean="0"/>
              <a:t> enables fun, connects people and drives innovation</a:t>
            </a:r>
          </a:p>
          <a:p>
            <a:pPr marL="0" indent="0">
              <a:buNone/>
            </a:pPr>
            <a:r>
              <a:rPr lang="en-GB" sz="1400" dirty="0" err="1" smtClean="0"/>
              <a:t>BaselHack</a:t>
            </a:r>
            <a:r>
              <a:rPr lang="en-GB" sz="1400" dirty="0" smtClean="0"/>
              <a:t> – the fun and friendly international innovation hub</a:t>
            </a:r>
          </a:p>
          <a:p>
            <a:pPr marL="0" indent="0">
              <a:buNone/>
            </a:pPr>
            <a:r>
              <a:rPr lang="en-GB" sz="1400" dirty="0" err="1" smtClean="0"/>
              <a:t>BaselHack</a:t>
            </a:r>
            <a:r>
              <a:rPr lang="en-GB" sz="1400" dirty="0" smtClean="0"/>
              <a:t> – the place where innovation grows</a:t>
            </a:r>
          </a:p>
          <a:p>
            <a:pPr marL="0" indent="0">
              <a:buNone/>
            </a:pPr>
            <a:r>
              <a:rPr lang="en-GB" sz="1400" dirty="0" err="1" smtClean="0"/>
              <a:t>BaselHack</a:t>
            </a:r>
            <a:r>
              <a:rPr lang="en-GB" sz="1400" dirty="0" smtClean="0"/>
              <a:t> – join and feel inspired by not just a Hackathon. We take fun serious. </a:t>
            </a:r>
          </a:p>
          <a:p>
            <a:pPr marL="0" indent="0">
              <a:buNone/>
            </a:pPr>
            <a:r>
              <a:rPr lang="en-GB" sz="1400" dirty="0" err="1" smtClean="0"/>
              <a:t>BaselHack</a:t>
            </a:r>
            <a:r>
              <a:rPr lang="en-GB" sz="1400" dirty="0" smtClean="0"/>
              <a:t> is more than just a Hackathon – we connect people and take fun seriously to incubate the future </a:t>
            </a:r>
          </a:p>
          <a:p>
            <a:pPr marL="0" indent="0">
              <a:buNone/>
            </a:pPr>
            <a:r>
              <a:rPr lang="en-GB" sz="1400" dirty="0" err="1" smtClean="0"/>
              <a:t>BaselHack</a:t>
            </a:r>
            <a:r>
              <a:rPr lang="en-GB" sz="1400" dirty="0" smtClean="0"/>
              <a:t> is more than just a Hackathon – we connect people and take fun seriously to grow innovation</a:t>
            </a:r>
          </a:p>
          <a:p>
            <a:pPr marL="0" indent="0">
              <a:buNone/>
            </a:pPr>
            <a:r>
              <a:rPr lang="en-GB" sz="1400" dirty="0" smtClean="0"/>
              <a:t>We connect and inspire people, take fun seriously to grow open innovation and communities</a:t>
            </a:r>
          </a:p>
          <a:p>
            <a:pPr marL="0" indent="0">
              <a:buNone/>
            </a:pPr>
            <a:r>
              <a:rPr lang="en-GB" sz="1400" dirty="0" err="1" smtClean="0"/>
              <a:t>BaselHack</a:t>
            </a:r>
            <a:r>
              <a:rPr lang="en-GB" sz="1400" dirty="0" smtClean="0"/>
              <a:t> is more than a Hackathon, we are community that drives open innovation by inspiring </a:t>
            </a:r>
            <a:r>
              <a:rPr lang="en-GB" sz="1400" dirty="0" smtClean="0"/>
              <a:t>people</a:t>
            </a:r>
            <a:endParaRPr lang="en-GB" sz="1400" b="1" dirty="0" smtClean="0"/>
          </a:p>
          <a:p>
            <a:pPr marL="0" indent="0">
              <a:buNone/>
            </a:pPr>
            <a:r>
              <a:rPr lang="en-GB" sz="1400" dirty="0" err="1" smtClean="0"/>
              <a:t>BaselHack</a:t>
            </a:r>
            <a:r>
              <a:rPr lang="en-GB" sz="1400" dirty="0" smtClean="0"/>
              <a:t> </a:t>
            </a:r>
            <a:r>
              <a:rPr lang="en-GB" sz="1400" dirty="0" smtClean="0"/>
              <a:t>is more than a Hackathon – driving open innovation by inspiring people and connecting communities </a:t>
            </a:r>
          </a:p>
          <a:p>
            <a:pPr marL="0" indent="0">
              <a:buNone/>
            </a:pPr>
            <a:r>
              <a:rPr lang="en-GB" sz="1400" b="1" dirty="0" smtClean="0"/>
              <a:t>…</a:t>
            </a:r>
            <a:endParaRPr lang="en-GB" sz="1400" b="1" dirty="0"/>
          </a:p>
        </p:txBody>
      </p:sp>
    </p:spTree>
    <p:extLst>
      <p:ext uri="{BB962C8B-B14F-4D97-AF65-F5344CB8AC3E}">
        <p14:creationId xmlns:p14="http://schemas.microsoft.com/office/powerpoint/2010/main" val="812191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16577" y="2318328"/>
            <a:ext cx="10515600" cy="2367054"/>
          </a:xfrm>
        </p:spPr>
        <p:txBody>
          <a:bodyPr>
            <a:normAutofit fontScale="90000"/>
          </a:bodyPr>
          <a:lstStyle/>
          <a:p>
            <a:r>
              <a:rPr lang="en-GB" b="1" dirty="0" smtClean="0"/>
              <a:t>“</a:t>
            </a:r>
            <a:r>
              <a:rPr lang="en-GB" b="1" dirty="0" err="1" smtClean="0"/>
              <a:t>BaselHack</a:t>
            </a:r>
            <a:r>
              <a:rPr lang="en-GB" b="1" dirty="0" smtClean="0"/>
              <a:t> </a:t>
            </a:r>
            <a:r>
              <a:rPr lang="en-GB" b="1" dirty="0"/>
              <a:t>is more than a Hackathon –  we connect people, take fun seriously and grow open </a:t>
            </a:r>
            <a:r>
              <a:rPr lang="en-GB" b="1" dirty="0" smtClean="0"/>
              <a:t>innovation”</a:t>
            </a:r>
            <a:r>
              <a:rPr lang="en-GB" b="1" dirty="0"/>
              <a:t/>
            </a:r>
            <a:br>
              <a:rPr lang="en-GB" b="1" dirty="0"/>
            </a:br>
            <a:endParaRPr lang="en-GB" dirty="0"/>
          </a:p>
        </p:txBody>
      </p:sp>
      <p:sp>
        <p:nvSpPr>
          <p:cNvPr id="3" name="Titel 1"/>
          <p:cNvSpPr txBox="1">
            <a:spLocks/>
          </p:cNvSpPr>
          <p:nvPr/>
        </p:nvSpPr>
        <p:spPr>
          <a:xfrm>
            <a:off x="683491" y="33969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 smtClean="0"/>
              <a:t>Vision of </a:t>
            </a:r>
            <a:r>
              <a:rPr lang="en-GB" dirty="0" err="1" smtClean="0"/>
              <a:t>BaselHack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490920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Defining Goals </a:t>
            </a:r>
            <a:endParaRPr lang="en-GB" dirty="0"/>
          </a:p>
        </p:txBody>
      </p:sp>
      <p:pic>
        <p:nvPicPr>
          <p:cNvPr id="4" name="Inhaltsplatzhalt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096000" y="1536917"/>
            <a:ext cx="3796866" cy="213011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3720" y="1536917"/>
            <a:ext cx="4664134" cy="5057763"/>
          </a:xfrm>
          <a:prstGeom prst="rect">
            <a:avLst/>
          </a:prstGeom>
        </p:spPr>
      </p:pic>
      <p:sp>
        <p:nvSpPr>
          <p:cNvPr id="6" name="Textfeld 5"/>
          <p:cNvSpPr txBox="1"/>
          <p:nvPr/>
        </p:nvSpPr>
        <p:spPr>
          <a:xfrm>
            <a:off x="6096000" y="4359564"/>
            <a:ext cx="385156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à"/>
            </a:pPr>
            <a:r>
              <a:rPr lang="en-GB" dirty="0" smtClean="0">
                <a:solidFill>
                  <a:srgbClr val="0070C0"/>
                </a:solidFill>
                <a:sym typeface="Wingdings" panose="05000000000000000000" pitchFamily="2" charset="2"/>
              </a:rPr>
              <a:t>Next meeting we have to define concrete goals and work packages around these cornerstones</a:t>
            </a:r>
          </a:p>
          <a:p>
            <a:endParaRPr lang="en-GB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69052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332</Words>
  <Application>Microsoft Office PowerPoint</Application>
  <PresentationFormat>Breitbild</PresentationFormat>
  <Paragraphs>34</Paragraphs>
  <Slides>8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Wingdings</vt:lpstr>
      <vt:lpstr>Office</vt:lpstr>
      <vt:lpstr>PowerPoint-Präsentation</vt:lpstr>
      <vt:lpstr>Workshop Goals</vt:lpstr>
      <vt:lpstr>Introduction round</vt:lpstr>
      <vt:lpstr>PowerPoint-Präsentation</vt:lpstr>
      <vt:lpstr>Vision development</vt:lpstr>
      <vt:lpstr>PowerPoint-Präsentation</vt:lpstr>
      <vt:lpstr>“BaselHack is more than a Hackathon –  we connect people, take fun seriously and grow open innovation” </vt:lpstr>
      <vt:lpstr>Defining Goals </vt:lpstr>
    </vt:vector>
  </TitlesOfParts>
  <Company>Fachhochschule Nordwestschweiz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Marina Morawietz</dc:creator>
  <cp:lastModifiedBy>Marina Morawietz</cp:lastModifiedBy>
  <cp:revision>14</cp:revision>
  <dcterms:created xsi:type="dcterms:W3CDTF">2018-01-09T14:51:52Z</dcterms:created>
  <dcterms:modified xsi:type="dcterms:W3CDTF">2018-01-24T10:08:37Z</dcterms:modified>
</cp:coreProperties>
</file>